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1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7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6F7DA6-44D2-4337-954B-FEF6386EF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89" y="1494971"/>
            <a:ext cx="5882431" cy="40240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F47D4E-42C0-443F-95A7-019EC7F1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16" y="1291174"/>
            <a:ext cx="6665913" cy="42756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252E06-766A-4D8F-9443-BCC45A7A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1205694"/>
            <a:ext cx="6966858" cy="47659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42D6DA-DD52-4E36-89CB-640CB42BA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945" y="1480456"/>
            <a:ext cx="6243546" cy="40342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</Words>
  <Application>Microsoft Office PowerPoint</Application>
  <PresentationFormat>宽屏</PresentationFormat>
  <Paragraphs>27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0" baseType="lpstr"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曾 伟豪</cp:lastModifiedBy>
  <cp:revision>2</cp:revision>
  <dcterms:created xsi:type="dcterms:W3CDTF">2020-11-16T11:44:35Z</dcterms:created>
  <dcterms:modified xsi:type="dcterms:W3CDTF">2020-11-16T11:46:35Z</dcterms:modified>
</cp:coreProperties>
</file>